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90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24" r:id="rId50"/>
    <p:sldId id="309" r:id="rId51"/>
    <p:sldId id="307" r:id="rId52"/>
    <p:sldId id="308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5" r:id="rId64"/>
    <p:sldId id="321" r:id="rId65"/>
    <p:sldId id="322" r:id="rId66"/>
    <p:sldId id="323" r:id="rId67"/>
    <p:sldId id="326" r:id="rId68"/>
    <p:sldId id="327" r:id="rId69"/>
    <p:sldId id="328" r:id="rId70"/>
    <p:sldId id="329" r:id="rId71"/>
    <p:sldId id="330" r:id="rId72"/>
    <p:sldId id="331" r:id="rId73"/>
    <p:sldId id="356" r:id="rId74"/>
    <p:sldId id="332" r:id="rId75"/>
    <p:sldId id="333" r:id="rId76"/>
    <p:sldId id="334" r:id="rId77"/>
    <p:sldId id="335" r:id="rId78"/>
    <p:sldId id="336" r:id="rId79"/>
    <p:sldId id="337" r:id="rId80"/>
    <p:sldId id="35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58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78"/>
    <p:restoredTop sz="94652"/>
  </p:normalViewPr>
  <p:slideViewPr>
    <p:cSldViewPr snapToGrid="0" snapToObjects="1">
      <p:cViewPr varScale="1">
        <p:scale>
          <a:sx n="47" d="100"/>
          <a:sy n="47" d="100"/>
        </p:scale>
        <p:origin x="224" y="2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89487-A896-014A-A220-296174F43F1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96B2F-12D2-9D49-818C-6010AD663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94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9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1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8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5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1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2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0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6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082C-00BD-174C-A434-4B7613C1480E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7FA7A-3EE6-3444-A100-F10739CD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19100"/>
            <a:ext cx="116586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0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17500"/>
            <a:ext cx="117475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355600"/>
            <a:ext cx="119761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6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19100"/>
            <a:ext cx="12039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8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368300"/>
            <a:ext cx="12052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55600"/>
            <a:ext cx="11899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26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1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393700"/>
            <a:ext cx="116332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8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520700"/>
            <a:ext cx="111379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1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571500"/>
            <a:ext cx="11150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2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952500"/>
            <a:ext cx="114681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2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44500"/>
            <a:ext cx="116586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3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571500"/>
            <a:ext cx="114681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91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558800"/>
            <a:ext cx="112268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5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33400"/>
            <a:ext cx="11201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5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09600"/>
            <a:ext cx="110744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22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0700"/>
            <a:ext cx="11430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09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55600"/>
            <a:ext cx="11531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46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0"/>
            <a:ext cx="8959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17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06400"/>
            <a:ext cx="115316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68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685800"/>
            <a:ext cx="10490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1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66700"/>
            <a:ext cx="117983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91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558800"/>
            <a:ext cx="109347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2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58800"/>
            <a:ext cx="11430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0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11557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8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022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2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68300"/>
            <a:ext cx="115062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30200"/>
            <a:ext cx="11684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5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30200"/>
            <a:ext cx="118491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23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92100"/>
            <a:ext cx="11811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23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12192000" cy="56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7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546100"/>
            <a:ext cx="107569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0"/>
            <a:ext cx="915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1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5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04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41300"/>
            <a:ext cx="118999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2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546100"/>
            <a:ext cx="11899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9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673100"/>
            <a:ext cx="10579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70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93700"/>
            <a:ext cx="117729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21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46100"/>
            <a:ext cx="115189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8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508000"/>
            <a:ext cx="11023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05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10134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27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44500"/>
            <a:ext cx="11493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95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19100"/>
            <a:ext cx="115062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84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6400"/>
            <a:ext cx="114173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1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11582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26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330200"/>
            <a:ext cx="116332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88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06400"/>
            <a:ext cx="11684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1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444500"/>
            <a:ext cx="11798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16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482600"/>
            <a:ext cx="118237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14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08000"/>
            <a:ext cx="11036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98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016000"/>
            <a:ext cx="10680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634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27100"/>
            <a:ext cx="1088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64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08000"/>
            <a:ext cx="11049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0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3400"/>
            <a:ext cx="118872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4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60400"/>
            <a:ext cx="107315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29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508000"/>
            <a:ext cx="112903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3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68300"/>
            <a:ext cx="113919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for Multiple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659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596900"/>
            <a:ext cx="114808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6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82600"/>
            <a:ext cx="115189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0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17500"/>
            <a:ext cx="114808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1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10972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9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4500"/>
            <a:ext cx="11430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49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41300"/>
            <a:ext cx="11811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6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8300"/>
            <a:ext cx="117348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04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66700"/>
            <a:ext cx="117475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769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66700"/>
            <a:ext cx="119761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7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5400"/>
            <a:ext cx="108585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02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57200"/>
            <a:ext cx="113538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03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254000"/>
            <a:ext cx="116332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8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66700"/>
            <a:ext cx="119126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1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79400"/>
            <a:ext cx="116967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684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0700"/>
            <a:ext cx="112649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623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30200"/>
            <a:ext cx="11557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6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457200"/>
            <a:ext cx="11633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44500"/>
            <a:ext cx="113411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16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900"/>
            <a:ext cx="115697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7500"/>
            <a:ext cx="115697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0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900"/>
            <a:ext cx="115824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141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"/>
            <a:ext cx="114173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60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92100"/>
            <a:ext cx="116713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93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330200"/>
            <a:ext cx="116205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89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57200"/>
            <a:ext cx="116586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965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4800"/>
            <a:ext cx="117729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03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872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23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and Polynomial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622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6100"/>
            <a:ext cx="111125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369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19100"/>
            <a:ext cx="119888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112649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619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419100"/>
            <a:ext cx="11823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64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79400"/>
            <a:ext cx="118237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493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12192000" cy="661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717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92100"/>
            <a:ext cx="118237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224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2100"/>
            <a:ext cx="117221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196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33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19</Words>
  <Application>Microsoft Macintosh PowerPoint</Application>
  <PresentationFormat>Widescreen</PresentationFormat>
  <Paragraphs>7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Calibri</vt:lpstr>
      <vt:lpstr>Calibri Light</vt:lpstr>
      <vt:lpstr>Arial</vt:lpstr>
      <vt:lpstr>Office Theme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for Multiple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Scaling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and Polynomial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Addanki, Santosh Kumar</dc:creator>
  <cp:lastModifiedBy>Addanki, Santosh Kumar</cp:lastModifiedBy>
  <cp:revision>16</cp:revision>
  <dcterms:created xsi:type="dcterms:W3CDTF">2017-09-17T16:59:15Z</dcterms:created>
  <dcterms:modified xsi:type="dcterms:W3CDTF">2017-09-17T21:10:03Z</dcterms:modified>
</cp:coreProperties>
</file>